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9" r:id="rId3"/>
    <p:sldId id="264" r:id="rId4"/>
    <p:sldId id="257" r:id="rId5"/>
    <p:sldId id="258" r:id="rId6"/>
    <p:sldId id="261" r:id="rId7"/>
    <p:sldId id="267" r:id="rId8"/>
    <p:sldId id="270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154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92A4-3231-44E8-A880-52EB89CD724D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C329-6F1F-4829-9827-054B93271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42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92A4-3231-44E8-A880-52EB89CD724D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C329-6F1F-4829-9827-054B93271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02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92A4-3231-44E8-A880-52EB89CD724D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C329-6F1F-4829-9827-054B9327178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6189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92A4-3231-44E8-A880-52EB89CD724D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C329-6F1F-4829-9827-054B93271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00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92A4-3231-44E8-A880-52EB89CD724D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C329-6F1F-4829-9827-054B9327178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119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92A4-3231-44E8-A880-52EB89CD724D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C329-6F1F-4829-9827-054B93271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68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92A4-3231-44E8-A880-52EB89CD724D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C329-6F1F-4829-9827-054B93271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57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92A4-3231-44E8-A880-52EB89CD724D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C329-6F1F-4829-9827-054B93271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78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92A4-3231-44E8-A880-52EB89CD724D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C329-6F1F-4829-9827-054B93271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103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92A4-3231-44E8-A880-52EB89CD724D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C329-6F1F-4829-9827-054B93271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65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92A4-3231-44E8-A880-52EB89CD724D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C329-6F1F-4829-9827-054B93271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40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92A4-3231-44E8-A880-52EB89CD724D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C329-6F1F-4829-9827-054B93271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87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92A4-3231-44E8-A880-52EB89CD724D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C329-6F1F-4829-9827-054B93271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40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92A4-3231-44E8-A880-52EB89CD724D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C329-6F1F-4829-9827-054B93271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30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92A4-3231-44E8-A880-52EB89CD724D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C329-6F1F-4829-9827-054B93271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02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92A4-3231-44E8-A880-52EB89CD724D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C329-6F1F-4829-9827-054B93271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5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892A4-3231-44E8-A880-52EB89CD724D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0DBC329-6F1F-4829-9827-054B93271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17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503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27"/>
    </mc:Choice>
    <mc:Fallback>
      <p:transition spd="slow" advTm="212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mage result for Carnival Eats Food Net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1087081">
            <a:off x="4019550" y="263121"/>
            <a:ext cx="3602268" cy="830997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Broadway" panose="04040905080B02020502" pitchFamily="82" charset="0"/>
              </a:rPr>
              <a:t>As seen on</a:t>
            </a:r>
            <a:endParaRPr lang="en-US" sz="48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848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63"/>
    </mc:Choice>
    <mc:Fallback>
      <p:transition spd="slow" advTm="116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hdwallwide.com/wp-content/uploads/2014/06/bamboo-texture-tree-background-hd-wallpaper-1080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093763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035" y="5889"/>
            <a:ext cx="7773557" cy="68522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10166979" y="4135151"/>
            <a:ext cx="2919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@</a:t>
            </a:r>
            <a:r>
              <a:rPr lang="en-US" sz="2400" dirty="0" err="1" smtClean="0">
                <a:solidFill>
                  <a:schemeClr val="bg1"/>
                </a:solidFill>
              </a:rPr>
              <a:t>Ricardosfoodtruck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052" name="Picture 4" descr="Image result for facebook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628" y="5825678"/>
            <a:ext cx="1032322" cy="103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56969" y="42204"/>
            <a:ext cx="2528256" cy="6401753"/>
          </a:xfrm>
          <a:prstGeom prst="rect">
            <a:avLst/>
          </a:prstGeom>
          <a:gradFill flip="none" rotWithShape="1">
            <a:gsLst>
              <a:gs pos="0">
                <a:srgbClr val="3366FF">
                  <a:tint val="66000"/>
                  <a:satMod val="160000"/>
                </a:srgbClr>
              </a:gs>
              <a:gs pos="50000">
                <a:srgbClr val="3366FF">
                  <a:tint val="44500"/>
                  <a:satMod val="160000"/>
                </a:srgbClr>
              </a:gs>
              <a:gs pos="100000">
                <a:srgbClr val="3366FF">
                  <a:tint val="23500"/>
                  <a:satMod val="160000"/>
                </a:srgb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Mowie Wowie Pineapples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-Hawaiian Chicken.......$15.00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-Hawaiian Beef………..$15.00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-Hawaiian Sausage..…$15.00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-Hawaiian Shrimp…….$17.00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-Hawaiian Rib ..…….….$17.00</a:t>
            </a:r>
          </a:p>
          <a:p>
            <a:endParaRPr lang="en-US" sz="1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Baskets &amp; Fries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-Fish &amp; Chips…………….$13.00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-Shrimp &amp; Chips………..$13.00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-Rib &amp; Chips……………..$16.00</a:t>
            </a:r>
          </a:p>
          <a:p>
            <a:endParaRPr lang="en-US" sz="1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Kabob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-Shrimp &amp; Pina………....$12.00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-Pineapple Kabob…….$6.00</a:t>
            </a:r>
          </a:p>
          <a:p>
            <a:endParaRPr lang="en-US" sz="1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Dinner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-Luau Rib Combo……....$16.00</a:t>
            </a:r>
          </a:p>
          <a:p>
            <a:endParaRPr lang="en-US" sz="1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Hawaiian Sweets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-Mixed Berries &amp; Cream</a:t>
            </a:r>
          </a:p>
          <a:p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Pineapple Bowl……….$12.00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-Pineapple &amp; Coconut</a:t>
            </a:r>
          </a:p>
          <a:p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Smoothies………...……$12.00</a:t>
            </a:r>
          </a:p>
          <a:p>
            <a:endParaRPr lang="en-US" sz="1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Drinks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-Bottled Soda…………….$3.00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-Bottled Water…………...$3.00</a:t>
            </a:r>
          </a:p>
          <a:p>
            <a:pPr algn="ctr"/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(plus tax)</a:t>
            </a:r>
            <a:endParaRPr lang="en-US" sz="1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85703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45"/>
    </mc:Choice>
    <mc:Fallback>
      <p:transition spd="slow" advTm="474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hdwallwide.com/wp-content/uploads/2014/06/bamboo-texture-tree-background-hd-wallpaper-1080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474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68" y="0"/>
            <a:ext cx="4825220" cy="68580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 rot="16200000">
            <a:off x="10166979" y="4135151"/>
            <a:ext cx="29193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prstClr val="white"/>
                </a:solidFill>
              </a:rPr>
              <a:t>@</a:t>
            </a:r>
            <a:r>
              <a:rPr lang="en-US" sz="2400" dirty="0" err="1">
                <a:solidFill>
                  <a:prstClr val="white"/>
                </a:solidFill>
              </a:rPr>
              <a:t>Ricardosfoodtruck</a:t>
            </a: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8" name="Picture 4" descr="Image result for facebook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400" y="5825678"/>
            <a:ext cx="1032322" cy="103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56969" y="42204"/>
            <a:ext cx="2528256" cy="6401753"/>
          </a:xfrm>
          <a:prstGeom prst="rect">
            <a:avLst/>
          </a:prstGeom>
          <a:gradFill flip="none" rotWithShape="1">
            <a:gsLst>
              <a:gs pos="0">
                <a:srgbClr val="3366FF">
                  <a:tint val="66000"/>
                  <a:satMod val="160000"/>
                </a:srgbClr>
              </a:gs>
              <a:gs pos="50000">
                <a:srgbClr val="3366FF">
                  <a:tint val="44500"/>
                  <a:satMod val="160000"/>
                </a:srgbClr>
              </a:gs>
              <a:gs pos="100000">
                <a:srgbClr val="3366FF">
                  <a:tint val="23500"/>
                  <a:satMod val="160000"/>
                </a:srgb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Mowie Wowie Pineapples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-Hawaiian Chicken.......$15.00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-Hawaiian Beef………..$15.00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-Hawaiian Sausage..…$15.00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-Hawaiian Shrimp…….$17.00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-Hawaiian Rib ..…….….$17.00</a:t>
            </a:r>
          </a:p>
          <a:p>
            <a:endParaRPr lang="en-US" sz="1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Baskets &amp; Fries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-Fish &amp; Chips…………….$13.00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-Shrimp &amp; Chips………..$13.00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-Rib &amp; Chips……………..$16.00</a:t>
            </a:r>
          </a:p>
          <a:p>
            <a:endParaRPr lang="en-US" sz="1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Kabob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-Shrimp &amp; Pina………....$12.00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-Pineapple Kabob…….$6.00</a:t>
            </a:r>
          </a:p>
          <a:p>
            <a:endParaRPr lang="en-US" sz="1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Dinner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-Luau Rib Combo……....$16.00</a:t>
            </a:r>
          </a:p>
          <a:p>
            <a:endParaRPr lang="en-US" sz="1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Hawaiian Sweets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-Mixed Berries &amp; Cream</a:t>
            </a:r>
          </a:p>
          <a:p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Pineapple Bowl……….$12.00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-Pineapple &amp; Coconut</a:t>
            </a:r>
          </a:p>
          <a:p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Smoothies………...……$12.00</a:t>
            </a:r>
          </a:p>
          <a:p>
            <a:endParaRPr lang="en-US" sz="1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Drinks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-Bottled Soda…………….$3.00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-Bottled Water…………...$3.00</a:t>
            </a:r>
          </a:p>
          <a:p>
            <a:pPr algn="ctr"/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(plus tax)</a:t>
            </a:r>
            <a:endParaRPr lang="en-US" sz="1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35054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38"/>
    </mc:Choice>
    <mc:Fallback>
      <p:transition spd="slow" advTm="833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hdwallwide.com/wp-content/uploads/2014/06/bamboo-texture-tree-background-hd-wallpaper-1080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9" y="0"/>
            <a:ext cx="10894690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00" y="1"/>
            <a:ext cx="4724400" cy="6858000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3" name="TextBox 2"/>
          <p:cNvSpPr txBox="1"/>
          <p:nvPr/>
        </p:nvSpPr>
        <p:spPr>
          <a:xfrm rot="16200000">
            <a:off x="10175343" y="4143514"/>
            <a:ext cx="2902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@</a:t>
            </a:r>
            <a:r>
              <a:rPr lang="en-US" sz="2400" dirty="0" err="1" smtClean="0">
                <a:solidFill>
                  <a:schemeClr val="bg1"/>
                </a:solidFill>
              </a:rPr>
              <a:t>Ricardosfoodtruck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8" name="Picture 4" descr="Image result for facebook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269" y="5825680"/>
            <a:ext cx="1032322" cy="103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56969" y="42204"/>
            <a:ext cx="2528256" cy="6401753"/>
          </a:xfrm>
          <a:prstGeom prst="rect">
            <a:avLst/>
          </a:prstGeom>
          <a:gradFill flip="none" rotWithShape="1">
            <a:gsLst>
              <a:gs pos="0">
                <a:srgbClr val="3366FF">
                  <a:tint val="66000"/>
                  <a:satMod val="160000"/>
                </a:srgbClr>
              </a:gs>
              <a:gs pos="50000">
                <a:srgbClr val="3366FF">
                  <a:tint val="44500"/>
                  <a:satMod val="160000"/>
                </a:srgbClr>
              </a:gs>
              <a:gs pos="100000">
                <a:srgbClr val="3366FF">
                  <a:tint val="23500"/>
                  <a:satMod val="160000"/>
                </a:srgb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Mowie Wowie Pineapples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-Hawaiian Chicken.......$15.00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-Hawaiian Beef………..$15.00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-Hawaiian Sausage..…$15.00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-Hawaiian Shrimp…….$17.00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-Hawaiian Rib ..…….….$17.00</a:t>
            </a:r>
          </a:p>
          <a:p>
            <a:endParaRPr lang="en-US" sz="1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Baskets &amp; Fries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-Fish &amp; Chips…………….$13.00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-Shrimp &amp; Chips………..$13.00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-Rib &amp; Chips……………..$16.00</a:t>
            </a:r>
          </a:p>
          <a:p>
            <a:endParaRPr lang="en-US" sz="1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Kabob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-Shrimp &amp; Pina………....$12.00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-Pineapple Kabob…….$6.00</a:t>
            </a:r>
          </a:p>
          <a:p>
            <a:endParaRPr lang="en-US" sz="1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Dinner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-Luau Rib Combo……....$16.00</a:t>
            </a:r>
          </a:p>
          <a:p>
            <a:endParaRPr lang="en-US" sz="1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Hawaiian Sweets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-Mixed Berries &amp; Cream</a:t>
            </a:r>
          </a:p>
          <a:p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Pineapple Bowl……….$12.00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-Pineapple &amp; Coconut</a:t>
            </a:r>
          </a:p>
          <a:p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Smoothies………...……$12.00</a:t>
            </a:r>
          </a:p>
          <a:p>
            <a:endParaRPr lang="en-US" sz="1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Drinks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-Bottled Soda…………….$3.00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-Bottled Water…………...$3.00</a:t>
            </a:r>
          </a:p>
          <a:p>
            <a:pPr algn="ctr"/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(plus tax)</a:t>
            </a:r>
            <a:endParaRPr lang="en-US" sz="1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79999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07"/>
    </mc:Choice>
    <mc:Fallback>
      <p:transition spd="slow" advTm="790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hdwallwide.com/wp-content/uploads/2014/06/bamboo-texture-tree-background-hd-wallpaper-1080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14068"/>
            <a:ext cx="109474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6200000">
            <a:off x="10166979" y="4135151"/>
            <a:ext cx="2919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@</a:t>
            </a:r>
            <a:r>
              <a:rPr lang="en-US" sz="2400" dirty="0" err="1" smtClean="0">
                <a:solidFill>
                  <a:schemeClr val="bg1"/>
                </a:solidFill>
              </a:rPr>
              <a:t>Ricardosfoodtruck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9" name="Picture 4" descr="Image result for facebook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398" y="5825678"/>
            <a:ext cx="1032322" cy="103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0799" y="1"/>
            <a:ext cx="4632959" cy="685799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56969" y="42204"/>
            <a:ext cx="2528256" cy="6401753"/>
          </a:xfrm>
          <a:prstGeom prst="rect">
            <a:avLst/>
          </a:prstGeom>
          <a:gradFill flip="none" rotWithShape="1">
            <a:gsLst>
              <a:gs pos="0">
                <a:srgbClr val="3366FF">
                  <a:tint val="66000"/>
                  <a:satMod val="160000"/>
                </a:srgbClr>
              </a:gs>
              <a:gs pos="50000">
                <a:srgbClr val="3366FF">
                  <a:tint val="44500"/>
                  <a:satMod val="160000"/>
                </a:srgbClr>
              </a:gs>
              <a:gs pos="100000">
                <a:srgbClr val="3366FF">
                  <a:tint val="23500"/>
                  <a:satMod val="160000"/>
                </a:srgb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Mowie Wowie Pineapples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-Hawaiian Chicken.......$15.00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-Hawaiian Beef………..$15.00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-Hawaiian Sausage..…$15.00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-Hawaiian Shrimp…….$17.00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-Hawaiian Rib ..…….….$17.00</a:t>
            </a:r>
          </a:p>
          <a:p>
            <a:endParaRPr lang="en-US" sz="1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Baskets &amp; Fries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-Fish &amp; Chips…………….$13.00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-Shrimp &amp; Chips………..$13.00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-Rib &amp; Chips……………..$16.00</a:t>
            </a:r>
          </a:p>
          <a:p>
            <a:endParaRPr lang="en-US" sz="1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Kabob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-Shrimp &amp; Pina………....$12.00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-Pineapple Kabob…….$6.00</a:t>
            </a:r>
          </a:p>
          <a:p>
            <a:endParaRPr lang="en-US" sz="1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Dinner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-Luau Rib Combo……....$16.00</a:t>
            </a:r>
          </a:p>
          <a:p>
            <a:endParaRPr lang="en-US" sz="1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Hawaiian Sweets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-Mixed Berries &amp; Cream</a:t>
            </a:r>
          </a:p>
          <a:p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Pineapple Bowl……….$12.00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-Pineapple &amp; Coconut</a:t>
            </a:r>
          </a:p>
          <a:p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Smoothies………...……$12.00</a:t>
            </a:r>
          </a:p>
          <a:p>
            <a:endParaRPr lang="en-US" sz="1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Drinks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-Bottled Soda…………….$3.00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-Bottled Water…………...$3.00</a:t>
            </a:r>
          </a:p>
          <a:p>
            <a:pPr algn="ctr"/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(plus tax)</a:t>
            </a:r>
            <a:endParaRPr lang="en-US" sz="1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0999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24"/>
    </mc:Choice>
    <mc:Fallback>
      <p:transition spd="slow" advTm="712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hdwallwide.com/wp-content/uploads/2014/06/bamboo-texture-tree-background-hd-wallpaper-1080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9728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800" y="1"/>
            <a:ext cx="4699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10166979" y="4135151"/>
            <a:ext cx="2919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@</a:t>
            </a:r>
            <a:r>
              <a:rPr lang="en-US" sz="2400" dirty="0" err="1" smtClean="0">
                <a:solidFill>
                  <a:schemeClr val="bg1"/>
                </a:solidFill>
              </a:rPr>
              <a:t>Ricardosfoodtruck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8" name="Picture 4" descr="Image result for facebook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5825679"/>
            <a:ext cx="1032322" cy="103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56969" y="42204"/>
            <a:ext cx="2528256" cy="6401753"/>
          </a:xfrm>
          <a:prstGeom prst="rect">
            <a:avLst/>
          </a:prstGeom>
          <a:gradFill flip="none" rotWithShape="1">
            <a:gsLst>
              <a:gs pos="0">
                <a:srgbClr val="3366FF">
                  <a:tint val="66000"/>
                  <a:satMod val="160000"/>
                </a:srgbClr>
              </a:gs>
              <a:gs pos="50000">
                <a:srgbClr val="3366FF">
                  <a:tint val="44500"/>
                  <a:satMod val="160000"/>
                </a:srgbClr>
              </a:gs>
              <a:gs pos="100000">
                <a:srgbClr val="3366FF">
                  <a:tint val="23500"/>
                  <a:satMod val="160000"/>
                </a:srgb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Mowie Wowie Pineapples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-Hawaiian Chicken.......$15.00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-Hawaiian Beef………..$15.00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-Hawaiian Sausage..…$15.00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-Hawaiian Shrimp…….$17.00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-Hawaiian Rib ..…….….$17.00</a:t>
            </a:r>
          </a:p>
          <a:p>
            <a:endParaRPr lang="en-US" sz="1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Baskets &amp; Fries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-Fish &amp; Chips…………….$13.00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-Shrimp &amp; Chips………..$13.00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-Rib &amp; Chips……………..$16.00</a:t>
            </a:r>
          </a:p>
          <a:p>
            <a:endParaRPr lang="en-US" sz="1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Kabob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-Shrimp &amp; Pina………....$12.00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-Pineapple Kabob…….$6.00</a:t>
            </a:r>
          </a:p>
          <a:p>
            <a:endParaRPr lang="en-US" sz="1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Dinner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-Luau Rib Combo……....$16.00</a:t>
            </a:r>
          </a:p>
          <a:p>
            <a:endParaRPr lang="en-US" sz="1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Hawaiian Sweets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-Mixed Berries &amp; Cream</a:t>
            </a:r>
          </a:p>
          <a:p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Pineapple Bowl……….$12.00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-Pineapple &amp; Coconut</a:t>
            </a:r>
          </a:p>
          <a:p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Smoothies………...……$12.00</a:t>
            </a:r>
          </a:p>
          <a:p>
            <a:endParaRPr lang="en-US" sz="1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Drinks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-Bottled Soda…………….$3.00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-Bottled Water…………...$3.00</a:t>
            </a:r>
          </a:p>
          <a:p>
            <a:pPr algn="ctr"/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(plus tax)</a:t>
            </a:r>
            <a:endParaRPr lang="en-US" sz="1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35416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45"/>
    </mc:Choice>
    <mc:Fallback>
      <p:transition spd="slow" advTm="504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hdwallwide.com/wp-content/uploads/2014/06/bamboo-texture-tree-background-hd-wallpaper-1080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9728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mage result for facebook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5825679"/>
            <a:ext cx="1032322" cy="103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10166979" y="4135151"/>
            <a:ext cx="2919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@</a:t>
            </a:r>
            <a:r>
              <a:rPr lang="en-US" sz="2400" dirty="0" err="1" smtClean="0">
                <a:solidFill>
                  <a:schemeClr val="bg1"/>
                </a:solidFill>
              </a:rPr>
              <a:t>Ricardosfoodtruck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44345" y="1090363"/>
            <a:ext cx="6858000" cy="46772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6969" y="42204"/>
            <a:ext cx="2528256" cy="6401753"/>
          </a:xfrm>
          <a:prstGeom prst="rect">
            <a:avLst/>
          </a:prstGeom>
          <a:gradFill flip="none" rotWithShape="1">
            <a:gsLst>
              <a:gs pos="0">
                <a:srgbClr val="3366FF">
                  <a:tint val="66000"/>
                  <a:satMod val="160000"/>
                </a:srgbClr>
              </a:gs>
              <a:gs pos="50000">
                <a:srgbClr val="3366FF">
                  <a:tint val="44500"/>
                  <a:satMod val="160000"/>
                </a:srgbClr>
              </a:gs>
              <a:gs pos="100000">
                <a:srgbClr val="3366FF">
                  <a:tint val="23500"/>
                  <a:satMod val="160000"/>
                </a:srgb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Mowie Wowie Pineapples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-Hawaiian Chicken.......$15.00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-Hawaiian Beef………..$15.00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-Hawaiian Sausage..…$15.00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-Hawaiian Shrimp…….$17.00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-Hawaiian Rib ..…….….$17.00</a:t>
            </a:r>
          </a:p>
          <a:p>
            <a:endParaRPr lang="en-US" sz="1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Baskets &amp; Fries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-Fish &amp; Chips…………….$13.00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-Shrimp &amp; Chips………..$13.00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-Rib &amp; Chips……………..$16.00</a:t>
            </a:r>
          </a:p>
          <a:p>
            <a:endParaRPr lang="en-US" sz="1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Kabob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-Shrimp &amp; Pina………....$12.00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-Pineapple Kabob…….$6.00</a:t>
            </a:r>
          </a:p>
          <a:p>
            <a:endParaRPr lang="en-US" sz="1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Dinner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-Luau Rib Combo……....$16.00</a:t>
            </a:r>
          </a:p>
          <a:p>
            <a:endParaRPr lang="en-US" sz="1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Hawaiian Sweets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-Mixed Berries &amp; Cream</a:t>
            </a:r>
          </a:p>
          <a:p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Pineapple Bowl……….$12.00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-Pineapple &amp; Coconut</a:t>
            </a:r>
          </a:p>
          <a:p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Smoothies………...……$12.00</a:t>
            </a:r>
          </a:p>
          <a:p>
            <a:endParaRPr lang="en-US" sz="1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Drinks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-Bottled Soda…………….$3.00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-Bottled Water…………...$3.00</a:t>
            </a:r>
          </a:p>
          <a:p>
            <a:pPr algn="ctr"/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(plus tax)</a:t>
            </a:r>
            <a:endParaRPr lang="en-US" sz="1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72809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89"/>
    </mc:Choice>
    <mc:Fallback>
      <p:transition spd="slow" advTm="568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hdwallwide.com/wp-content/uploads/2014/06/bamboo-texture-tree-background-hd-wallpaper-1080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9728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mage result for facebook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5825679"/>
            <a:ext cx="1032322" cy="103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16200000">
            <a:off x="10166979" y="4135151"/>
            <a:ext cx="2919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@</a:t>
            </a:r>
            <a:r>
              <a:rPr lang="en-US" sz="2400" dirty="0" err="1" smtClean="0">
                <a:solidFill>
                  <a:schemeClr val="bg1"/>
                </a:solidFill>
              </a:rPr>
              <a:t>Ricardosfoodtruck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7044" y="0"/>
            <a:ext cx="4686274" cy="68580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7" name="TextBox 6"/>
          <p:cNvSpPr txBox="1"/>
          <p:nvPr/>
        </p:nvSpPr>
        <p:spPr>
          <a:xfrm>
            <a:off x="956969" y="42204"/>
            <a:ext cx="2528256" cy="6401753"/>
          </a:xfrm>
          <a:prstGeom prst="rect">
            <a:avLst/>
          </a:prstGeom>
          <a:gradFill flip="none" rotWithShape="1">
            <a:gsLst>
              <a:gs pos="0">
                <a:srgbClr val="3366FF">
                  <a:tint val="66000"/>
                  <a:satMod val="160000"/>
                </a:srgbClr>
              </a:gs>
              <a:gs pos="50000">
                <a:srgbClr val="3366FF">
                  <a:tint val="44500"/>
                  <a:satMod val="160000"/>
                </a:srgbClr>
              </a:gs>
              <a:gs pos="100000">
                <a:srgbClr val="3366FF">
                  <a:tint val="23500"/>
                  <a:satMod val="160000"/>
                </a:srgb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Mowie Wowie Pineapples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-Hawaiian Chicken.......$15.00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-Hawaiian Beef………..$15.00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-Hawaiian Sausage..…$15.00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-Hawaiian Shrimp…….$17.00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-Hawaiian Rib ..…….….$17.00</a:t>
            </a:r>
          </a:p>
          <a:p>
            <a:endParaRPr lang="en-US" sz="1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Baskets &amp; Fries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-Fish &amp; Chips…………….$13.00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-Shrimp &amp; Chips………..$13.00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-Rib &amp; Chips……………..$16.00</a:t>
            </a:r>
          </a:p>
          <a:p>
            <a:endParaRPr lang="en-US" sz="1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Kabob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-Shrimp &amp; Pina………....$12.00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-Pineapple Kabob…….$6.00</a:t>
            </a:r>
          </a:p>
          <a:p>
            <a:endParaRPr lang="en-US" sz="1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Dinner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-Luau Rib Combo……....$16.00</a:t>
            </a:r>
          </a:p>
          <a:p>
            <a:endParaRPr lang="en-US" sz="1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Hawaiian Sweets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-Mixed Berries &amp; Cream</a:t>
            </a:r>
          </a:p>
          <a:p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Pineapple Bowl……….$12.00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-Pineapple &amp; Coconut</a:t>
            </a:r>
          </a:p>
          <a:p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Smoothies………...……$12.00</a:t>
            </a:r>
          </a:p>
          <a:p>
            <a:endParaRPr lang="en-US" sz="1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Drinks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-Bottled Soda…………….$3.00</a:t>
            </a:r>
          </a:p>
          <a:p>
            <a:r>
              <a:rPr lang="en-US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-Bottled Water…………...$3.00</a:t>
            </a:r>
          </a:p>
          <a:p>
            <a:pPr algn="ctr"/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(plus tax)</a:t>
            </a:r>
            <a:endParaRPr lang="en-US" sz="1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19422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19"/>
    </mc:Choice>
    <mc:Fallback>
      <p:transition spd="slow" advTm="4319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23772</TotalTime>
  <Words>745</Words>
  <Application>Microsoft Office PowerPoint</Application>
  <PresentationFormat>Widescreen</PresentationFormat>
  <Paragraphs>211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Aharoni</vt:lpstr>
      <vt:lpstr>Arial</vt:lpstr>
      <vt:lpstr>Broadway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edgar tapia</dc:creator>
  <cp:lastModifiedBy>edgar tapia</cp:lastModifiedBy>
  <cp:revision>69</cp:revision>
  <dcterms:created xsi:type="dcterms:W3CDTF">2016-05-14T18:43:10Z</dcterms:created>
  <dcterms:modified xsi:type="dcterms:W3CDTF">2016-10-09T15:34:43Z</dcterms:modified>
</cp:coreProperties>
</file>